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56" r:id="rId3"/>
    <p:sldId id="257" r:id="rId4"/>
    <p:sldId id="258" r:id="rId5"/>
    <p:sldId id="259" r:id="rId6"/>
    <p:sldId id="262" r:id="rId7"/>
    <p:sldId id="261" r:id="rId8"/>
    <p:sldId id="263" r:id="rId9"/>
    <p:sldId id="265" r:id="rId10"/>
    <p:sldId id="264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03" d="100"/>
          <a:sy n="103" d="100"/>
        </p:scale>
        <p:origin x="138" y="33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62615-A8F3-49CA-91F8-0679BBB8A977}" type="datetimeFigureOut">
              <a:rPr lang="ko-KR" altLang="en-US" smtClean="0"/>
              <a:t>2024-02-25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8E56-CCBA-44E7-8EF1-07BEC724B4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08906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62615-A8F3-49CA-91F8-0679BBB8A977}" type="datetimeFigureOut">
              <a:rPr lang="ko-KR" altLang="en-US" smtClean="0"/>
              <a:t>2024-02-25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8E56-CCBA-44E7-8EF1-07BEC724B4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47732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62615-A8F3-49CA-91F8-0679BBB8A977}" type="datetimeFigureOut">
              <a:rPr lang="ko-KR" altLang="en-US" smtClean="0"/>
              <a:t>2024-02-25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8E56-CCBA-44E7-8EF1-07BEC724B4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92637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62615-A8F3-49CA-91F8-0679BBB8A977}" type="datetimeFigureOut">
              <a:rPr lang="ko-KR" altLang="en-US" smtClean="0"/>
              <a:t>2024-02-25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8E56-CCBA-44E7-8EF1-07BEC724B4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46139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62615-A8F3-49CA-91F8-0679BBB8A977}" type="datetimeFigureOut">
              <a:rPr lang="ko-KR" altLang="en-US" smtClean="0"/>
              <a:t>2024-02-25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8E56-CCBA-44E7-8EF1-07BEC724B4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27994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62615-A8F3-49CA-91F8-0679BBB8A977}" type="datetimeFigureOut">
              <a:rPr lang="ko-KR" altLang="en-US" smtClean="0"/>
              <a:t>2024-02-25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8E56-CCBA-44E7-8EF1-07BEC724B4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32953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62615-A8F3-49CA-91F8-0679BBB8A977}" type="datetimeFigureOut">
              <a:rPr lang="ko-KR" altLang="en-US" smtClean="0"/>
              <a:t>2024-02-25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8E56-CCBA-44E7-8EF1-07BEC724B4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11880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62615-A8F3-49CA-91F8-0679BBB8A977}" type="datetimeFigureOut">
              <a:rPr lang="ko-KR" altLang="en-US" smtClean="0"/>
              <a:t>2024-02-25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8E56-CCBA-44E7-8EF1-07BEC724B4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23399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62615-A8F3-49CA-91F8-0679BBB8A977}" type="datetimeFigureOut">
              <a:rPr lang="ko-KR" altLang="en-US" smtClean="0"/>
              <a:t>2024-02-25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8E56-CCBA-44E7-8EF1-07BEC724B4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64731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62615-A8F3-49CA-91F8-0679BBB8A977}" type="datetimeFigureOut">
              <a:rPr lang="ko-KR" altLang="en-US" smtClean="0"/>
              <a:t>2024-02-25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8E56-CCBA-44E7-8EF1-07BEC724B4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38670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62615-A8F3-49CA-91F8-0679BBB8A977}" type="datetimeFigureOut">
              <a:rPr lang="ko-KR" altLang="en-US" smtClean="0"/>
              <a:t>2024-02-25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8E56-CCBA-44E7-8EF1-07BEC724B4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85699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A62615-A8F3-49CA-91F8-0679BBB8A977}" type="datetimeFigureOut">
              <a:rPr lang="ko-KR" altLang="en-US" smtClean="0"/>
              <a:t>2024-02-25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1E8E56-CCBA-44E7-8EF1-07BEC724B4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26449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l="16304" t="-1013" r="16494" b="-1"/>
          <a:stretch/>
        </p:blipFill>
        <p:spPr>
          <a:xfrm>
            <a:off x="-9331" y="149290"/>
            <a:ext cx="12176449" cy="1154743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160873"/>
            <a:ext cx="12192000" cy="1143160"/>
          </a:xfrm>
          <a:prstGeom prst="rect">
            <a:avLst/>
          </a:prstGeom>
          <a:noFill/>
          <a:ln w="635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783771" y="160873"/>
            <a:ext cx="10478278" cy="1143160"/>
          </a:xfrm>
          <a:prstGeom prst="rect">
            <a:avLst/>
          </a:prstGeom>
          <a:noFill/>
          <a:ln w="635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783770" y="307910"/>
            <a:ext cx="895739" cy="895739"/>
          </a:xfrm>
          <a:prstGeom prst="rect">
            <a:avLst/>
          </a:prstGeom>
          <a:noFill/>
          <a:ln w="635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3050284"/>
              </p:ext>
            </p:extLst>
          </p:nvPr>
        </p:nvGraphicFramePr>
        <p:xfrm>
          <a:off x="2014893" y="2501900"/>
          <a:ext cx="8128000" cy="4495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3621">
                  <a:extLst>
                    <a:ext uri="{9D8B030D-6E8A-4147-A177-3AD203B41FA5}">
                      <a16:colId xmlns:a16="http://schemas.microsoft.com/office/drawing/2014/main" val="4250049536"/>
                    </a:ext>
                  </a:extLst>
                </a:gridCol>
                <a:gridCol w="2099388">
                  <a:extLst>
                    <a:ext uri="{9D8B030D-6E8A-4147-A177-3AD203B41FA5}">
                      <a16:colId xmlns:a16="http://schemas.microsoft.com/office/drawing/2014/main" val="1375680785"/>
                    </a:ext>
                  </a:extLst>
                </a:gridCol>
                <a:gridCol w="5234991">
                  <a:extLst>
                    <a:ext uri="{9D8B030D-6E8A-4147-A177-3AD203B41FA5}">
                      <a16:colId xmlns:a16="http://schemas.microsoft.com/office/drawing/2014/main" val="37520081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번호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명칭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정의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7138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Section</a:t>
                      </a:r>
                      <a:r>
                        <a:rPr lang="en-US" altLang="ko-KR" baseline="0" dirty="0" smtClean="0"/>
                        <a:t> header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Width:100%,background:rgb(246,245,239)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2193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Inner-header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Width:1100px;(</a:t>
                      </a:r>
                      <a:r>
                        <a:rPr lang="ko-KR" altLang="en-US" dirty="0" smtClean="0"/>
                        <a:t>반응형에서는 추후 결정</a:t>
                      </a:r>
                      <a:r>
                        <a:rPr lang="en-US" altLang="ko-KR" dirty="0" smtClean="0"/>
                        <a:t>),</a:t>
                      </a:r>
                      <a:r>
                        <a:rPr lang="en-US" altLang="ko-KR" dirty="0" err="1" smtClean="0"/>
                        <a:t>display:flex</a:t>
                      </a:r>
                      <a:r>
                        <a:rPr lang="en-US" altLang="ko-KR" dirty="0" smtClean="0"/>
                        <a:t>;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en-US" altLang="ko-KR" baseline="0" dirty="0" err="1" smtClean="0"/>
                        <a:t>justify-content:space-between</a:t>
                      </a:r>
                      <a:r>
                        <a:rPr lang="en-US" altLang="ko-KR" baseline="0" dirty="0" smtClean="0"/>
                        <a:t>;</a:t>
                      </a:r>
                    </a:p>
                    <a:p>
                      <a:pPr algn="ctr" latinLnBrk="1"/>
                      <a:r>
                        <a:rPr lang="en-US" altLang="ko-KR" baseline="0" dirty="0" err="1" smtClean="0"/>
                        <a:t>Align-items:center</a:t>
                      </a:r>
                      <a:r>
                        <a:rPr lang="en-US" altLang="ko-KR" baseline="0" dirty="0" smtClean="0"/>
                        <a:t>;</a:t>
                      </a:r>
                      <a:endParaRPr lang="en-US" altLang="ko-KR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29434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Block,padding</a:t>
                      </a:r>
                      <a:r>
                        <a:rPr lang="en-US" altLang="ko-KR" dirty="0" smtClean="0"/>
                        <a:t>-right 15px,padding-left</a:t>
                      </a:r>
                      <a:r>
                        <a:rPr lang="en-US" altLang="ko-KR" baseline="0" dirty="0" smtClean="0"/>
                        <a:t> 15px border-right 1px solid </a:t>
                      </a:r>
                      <a:r>
                        <a:rPr lang="en-US" altLang="ko-KR" baseline="0" dirty="0" err="1" smtClean="0"/>
                        <a:t>lightgray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79874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네비게이션 구간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width,height</a:t>
                      </a:r>
                      <a:r>
                        <a:rPr lang="en-US" altLang="ko-KR" baseline="0" dirty="0" smtClean="0"/>
                        <a:t> = 75px;</a:t>
                      </a:r>
                      <a:endParaRPr lang="en-US" altLang="ko-KR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2062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상단 </a:t>
                      </a:r>
                      <a:r>
                        <a:rPr lang="en-US" altLang="ko-KR" dirty="0" err="1" smtClean="0"/>
                        <a:t>nav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aseline="0" dirty="0" err="1" smtClean="0"/>
                        <a:t>display:flex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en-US" altLang="ko-KR" baseline="0" dirty="0" err="1" smtClean="0"/>
                        <a:t>justify-content:flex-end</a:t>
                      </a:r>
                      <a:r>
                        <a:rPr lang="en-US" altLang="ko-KR" baseline="0" dirty="0" smtClean="0"/>
                        <a:t> height:45px,width:45px;</a:t>
                      </a:r>
                    </a:p>
                    <a:p>
                      <a:pPr latinLnBrk="1"/>
                      <a:r>
                        <a:rPr lang="en-US" altLang="ko-KR" baseline="0" dirty="0" smtClean="0"/>
                        <a:t>(</a:t>
                      </a:r>
                      <a:r>
                        <a:rPr lang="ko-KR" altLang="en-US" baseline="0" dirty="0" smtClean="0"/>
                        <a:t>안쪽 </a:t>
                      </a:r>
                      <a:r>
                        <a:rPr lang="en-US" altLang="ko-KR" baseline="0" dirty="0" err="1" smtClean="0"/>
                        <a:t>ul</a:t>
                      </a:r>
                      <a:r>
                        <a:rPr lang="en-US" altLang="ko-KR" baseline="0" dirty="0" smtClean="0"/>
                        <a:t> &gt; li &gt; a)</a:t>
                      </a:r>
                    </a:p>
                    <a:p>
                      <a:pPr latinLnBrk="1"/>
                      <a:r>
                        <a:rPr lang="en-US" altLang="ko-KR" baseline="0" dirty="0" smtClean="0"/>
                        <a:t>(</a:t>
                      </a:r>
                      <a:r>
                        <a:rPr lang="ko-KR" altLang="en-US" baseline="0" dirty="0" smtClean="0"/>
                        <a:t>안쪽 마지막 </a:t>
                      </a:r>
                      <a:r>
                        <a:rPr lang="en-US" altLang="ko-KR" baseline="0" dirty="0" err="1" smtClean="0"/>
                        <a:t>ul</a:t>
                      </a:r>
                      <a:r>
                        <a:rPr lang="en-US" altLang="ko-KR" baseline="0" dirty="0" smtClean="0"/>
                        <a:t> &gt; li &gt; button &gt; icon)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80551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하단 </a:t>
                      </a:r>
                      <a:r>
                        <a:rPr lang="en-US" altLang="ko-KR" dirty="0" err="1" smtClean="0"/>
                        <a:t>nav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(</a:t>
                      </a:r>
                      <a:r>
                        <a:rPr lang="ko-KR" altLang="en-US" dirty="0" smtClean="0"/>
                        <a:t>안쪽</a:t>
                      </a:r>
                      <a:r>
                        <a:rPr lang="en-US" altLang="ko-KR" dirty="0" err="1" smtClean="0"/>
                        <a:t>Ui</a:t>
                      </a:r>
                      <a:r>
                        <a:rPr lang="en-US" altLang="ko-KR" dirty="0" smtClean="0"/>
                        <a:t>&gt;li&gt;a)</a:t>
                      </a:r>
                    </a:p>
                    <a:p>
                      <a:pPr latinLnBrk="1"/>
                      <a:r>
                        <a:rPr lang="en-US" altLang="ko-KR" dirty="0" err="1" smtClean="0"/>
                        <a:t>Display:flex;justify-content:flex-end</a:t>
                      </a:r>
                      <a:endParaRPr lang="en-US" altLang="ko-KR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50006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45628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77829" y="466311"/>
            <a:ext cx="18147658" cy="5925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0476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73066" y="2357288"/>
            <a:ext cx="18138131" cy="2143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1577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50444" cy="3890865"/>
          </a:xfrm>
          <a:prstGeom prst="rect">
            <a:avLst/>
          </a:prstGeom>
        </p:spPr>
      </p:pic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6406613"/>
              </p:ext>
            </p:extLst>
          </p:nvPr>
        </p:nvGraphicFramePr>
        <p:xfrm>
          <a:off x="856343" y="4386597"/>
          <a:ext cx="8127999" cy="2392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9861">
                  <a:extLst>
                    <a:ext uri="{9D8B030D-6E8A-4147-A177-3AD203B41FA5}">
                      <a16:colId xmlns:a16="http://schemas.microsoft.com/office/drawing/2014/main" val="380323678"/>
                    </a:ext>
                  </a:extLst>
                </a:gridCol>
                <a:gridCol w="1996751">
                  <a:extLst>
                    <a:ext uri="{9D8B030D-6E8A-4147-A177-3AD203B41FA5}">
                      <a16:colId xmlns:a16="http://schemas.microsoft.com/office/drawing/2014/main" val="2954917916"/>
                    </a:ext>
                  </a:extLst>
                </a:gridCol>
                <a:gridCol w="5401387">
                  <a:extLst>
                    <a:ext uri="{9D8B030D-6E8A-4147-A177-3AD203B41FA5}">
                      <a16:colId xmlns:a16="http://schemas.microsoft.com/office/drawing/2014/main" val="4952377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순서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명칭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07968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 smtClean="0"/>
                        <a:t>왼쪽글자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Width:20%; &lt;div&gt; </a:t>
                      </a:r>
                      <a:r>
                        <a:rPr lang="en-US" altLang="ko-KR" dirty="0" err="1" smtClean="0"/>
                        <a:t>omg</a:t>
                      </a:r>
                      <a:r>
                        <a:rPr lang="en-US" altLang="ko-KR" baseline="0" dirty="0" err="1" smtClean="0"/>
                        <a:t>,button</a:t>
                      </a:r>
                      <a:r>
                        <a:rPr lang="en-US" altLang="ko-KR" baseline="0" dirty="0" smtClean="0"/>
                        <a:t>&gt;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93963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ko-KR" dirty="0" smtClean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 smtClean="0"/>
                        <a:t>버튼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Padding:10px; </a:t>
                      </a:r>
                      <a:r>
                        <a:rPr lang="en-US" altLang="ko-KR" dirty="0" err="1" smtClean="0"/>
                        <a:t>background:transparent</a:t>
                      </a:r>
                      <a:r>
                        <a:rPr lang="en-US" altLang="ko-KR" dirty="0" smtClean="0"/>
                        <a:t>(</a:t>
                      </a:r>
                      <a:r>
                        <a:rPr lang="ko-KR" altLang="en-US" dirty="0" smtClean="0"/>
                        <a:t>투명</a:t>
                      </a:r>
                      <a:r>
                        <a:rPr lang="en-US" altLang="ko-KR" dirty="0" smtClean="0"/>
                        <a:t>)border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9474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커피들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Width:40%; &lt;div&gt;</a:t>
                      </a:r>
                      <a:r>
                        <a:rPr lang="en-US" altLang="ko-KR" dirty="0" err="1" smtClean="0"/>
                        <a:t>img</a:t>
                      </a:r>
                      <a:r>
                        <a:rPr lang="en-US" altLang="ko-KR" dirty="0" smtClean="0"/>
                        <a:t>&gt;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29690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배경화면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aseline="0" dirty="0" smtClean="0"/>
                        <a:t>Width:100%; background-image</a:t>
                      </a:r>
                    </a:p>
                    <a:p>
                      <a:pPr latinLnBrk="1"/>
                      <a:r>
                        <a:rPr lang="en-US" altLang="ko-KR" baseline="0" dirty="0" smtClean="0"/>
                        <a:t>Heigh:30vh;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18778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828135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54013" y="2004813"/>
            <a:ext cx="18100026" cy="2848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61145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87355" y="790206"/>
            <a:ext cx="18166710" cy="5277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4428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68303" y="1495155"/>
            <a:ext cx="18128605" cy="3867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53828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73066" y="-243400"/>
            <a:ext cx="18138131" cy="734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3833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77829" y="1495155"/>
            <a:ext cx="18147658" cy="3867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4487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58776" y="1523734"/>
            <a:ext cx="18109552" cy="3810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5007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</TotalTime>
  <Words>107</Words>
  <Application>Microsoft Office PowerPoint</Application>
  <PresentationFormat>와이드스크린</PresentationFormat>
  <Paragraphs>39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3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사용자</dc:creator>
  <cp:lastModifiedBy>Windows 사용자</cp:lastModifiedBy>
  <cp:revision>6</cp:revision>
  <dcterms:created xsi:type="dcterms:W3CDTF">2024-02-25T01:44:33Z</dcterms:created>
  <dcterms:modified xsi:type="dcterms:W3CDTF">2024-02-25T03:36:54Z</dcterms:modified>
</cp:coreProperties>
</file>

<file path=docProps/thumbnail.jpeg>
</file>